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</p:sldIdLst>
  <p:sldSz cx="9144000" cy="5143500" type="screen16x9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A8BC"/>
    <a:srgbClr val="7E6300"/>
    <a:srgbClr val="005DA4"/>
    <a:srgbClr val="F37021"/>
    <a:srgbClr val="479C41"/>
    <a:srgbClr val="479C0A"/>
    <a:srgbClr val="00607A"/>
    <a:srgbClr val="0090B6"/>
    <a:srgbClr val="5FDD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4660"/>
  </p:normalViewPr>
  <p:slideViewPr>
    <p:cSldViewPr>
      <p:cViewPr varScale="1">
        <p:scale>
          <a:sx n="158" d="100"/>
          <a:sy n="158" d="100"/>
        </p:scale>
        <p:origin x="-510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A35EE-9217-4956-8A0B-CA5D74CA5E86}" type="datetimeFigureOut">
              <a:rPr lang="es-CR" smtClean="0"/>
              <a:pPr/>
              <a:t>3/12/2021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9E181-117E-4F0C-B223-BD615FBC83EB}" type="slidenum">
              <a:rPr lang="es-CR" smtClean="0"/>
              <a:pPr/>
              <a:t>‹Nº›</a:t>
            </a:fld>
            <a:endParaRPr lang="es-C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Generalidaddes Presentación pantalla CIA 2021. V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/>
          <p:nvPr/>
        </p:nvSpPr>
        <p:spPr>
          <a:xfrm>
            <a:off x="0" y="483518"/>
            <a:ext cx="9144000" cy="38164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-MX" sz="9600" b="1" strike="noStrike" spc="-1" dirty="0" smtClean="0">
                <a:solidFill>
                  <a:schemeClr val="bg1"/>
                </a:solidFill>
                <a:latin typeface="Adobe Devanagari"/>
              </a:rPr>
              <a:t>¡Bienvenidos al</a:t>
            </a:r>
          </a:p>
          <a:p>
            <a:pPr algn="ctr">
              <a:lnSpc>
                <a:spcPct val="90000"/>
              </a:lnSpc>
            </a:pPr>
            <a:r>
              <a:rPr lang="es-MX" sz="9600" b="1" spc="-1" dirty="0" smtClean="0">
                <a:solidFill>
                  <a:schemeClr val="bg1"/>
                </a:solidFill>
                <a:latin typeface="Adobe Devanagari"/>
              </a:rPr>
              <a:t>CIA!</a:t>
            </a:r>
            <a:endParaRPr lang="es-CR" sz="9600" b="1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6064</TotalTime>
  <Words>5</Words>
  <Application>Microsoft Office PowerPoint</Application>
  <PresentationFormat>Presentación en pantalla (16:9)</PresentationFormat>
  <Paragraphs>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605</cp:revision>
  <dcterms:created xsi:type="dcterms:W3CDTF">2021-07-14T23:09:11Z</dcterms:created>
  <dcterms:modified xsi:type="dcterms:W3CDTF">2021-12-03T21:03:21Z</dcterms:modified>
</cp:coreProperties>
</file>