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317" r:id="rId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4713" autoAdjust="0"/>
  </p:normalViewPr>
  <p:slideViewPr>
    <p:cSldViewPr snapToGrid="0">
      <p:cViewPr varScale="1">
        <p:scale>
          <a:sx n="155" d="100"/>
          <a:sy n="155" d="100"/>
        </p:scale>
        <p:origin x="-31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2393607"/>
            <a:ext cx="6858000" cy="979723"/>
          </a:xfrm>
        </p:spPr>
        <p:txBody>
          <a:bodyPr anchor="b">
            <a:normAutofit/>
          </a:bodyPr>
          <a:lstStyle>
            <a:lvl1pPr algn="ctr">
              <a:defRPr sz="37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545001"/>
            <a:ext cx="6858000" cy="891706"/>
          </a:xfrm>
        </p:spPr>
        <p:txBody>
          <a:bodyPr/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1143000" y="3425920"/>
            <a:ext cx="685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posición de imagen 2"/>
          <p:cNvSpPr>
            <a:spLocks noGrp="1"/>
          </p:cNvSpPr>
          <p:nvPr>
            <p:ph type="pic" idx="13" hasCustomPrompt="1"/>
          </p:nvPr>
        </p:nvSpPr>
        <p:spPr>
          <a:xfrm>
            <a:off x="1143001" y="4555786"/>
            <a:ext cx="1179475" cy="484446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dirty="0" smtClean="0"/>
              <a:t>Haga clic en el icono para agregar un identificador</a:t>
            </a:r>
            <a:endParaRPr lang="es-ES" dirty="0"/>
          </a:p>
        </p:txBody>
      </p:sp>
      <p:sp>
        <p:nvSpPr>
          <p:cNvPr id="12" name="Marcador de posición de imagen 2"/>
          <p:cNvSpPr>
            <a:spLocks noGrp="1"/>
          </p:cNvSpPr>
          <p:nvPr>
            <p:ph type="pic" idx="15" hasCustomPrompt="1"/>
          </p:nvPr>
        </p:nvSpPr>
        <p:spPr>
          <a:xfrm>
            <a:off x="6821527" y="4555786"/>
            <a:ext cx="1179475" cy="484446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dirty="0" smtClean="0"/>
              <a:t>Haga clic en el icono para agregar un identificador</a:t>
            </a:r>
            <a:endParaRPr lang="es-ES" dirty="0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2917" y="145589"/>
            <a:ext cx="22669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6541" y="4451083"/>
            <a:ext cx="1785523" cy="772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05771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593804"/>
            <a:ext cx="7886700" cy="674213"/>
          </a:xfrm>
        </p:spPr>
        <p:txBody>
          <a:bodyPr>
            <a:no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212338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916918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521224"/>
            <a:ext cx="7886700" cy="74679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91976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9262"/>
            <a:ext cx="7886700" cy="808754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060567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521226"/>
            <a:ext cx="7886700" cy="994172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35326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73512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521224"/>
            <a:ext cx="2949178" cy="102182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23263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521224"/>
            <a:ext cx="2949178" cy="102182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628893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542122"/>
            <a:ext cx="7886700" cy="7258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56892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273843"/>
            <a:ext cx="5800725" cy="435887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2967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143000" y="2393607"/>
            <a:ext cx="6858000" cy="979723"/>
          </a:xfrm>
        </p:spPr>
        <p:txBody>
          <a:bodyPr anchor="b">
            <a:normAutofit/>
          </a:bodyPr>
          <a:lstStyle>
            <a:lvl1pPr algn="ctr">
              <a:defRPr sz="37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1143000" y="3545001"/>
            <a:ext cx="6858000" cy="891706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1143000" y="3425920"/>
            <a:ext cx="6858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arcador de posición de imagen 2"/>
          <p:cNvSpPr>
            <a:spLocks noGrp="1"/>
          </p:cNvSpPr>
          <p:nvPr>
            <p:ph type="pic" idx="13" hasCustomPrompt="1"/>
          </p:nvPr>
        </p:nvSpPr>
        <p:spPr>
          <a:xfrm>
            <a:off x="1143001" y="4555786"/>
            <a:ext cx="1179475" cy="484446"/>
          </a:xfrm>
        </p:spPr>
        <p:txBody>
          <a:bodyPr>
            <a:normAutofit/>
          </a:bodyPr>
          <a:lstStyle>
            <a:lvl1pPr marL="0" indent="0">
              <a:buNone/>
              <a:defRPr sz="675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dirty="0" smtClean="0"/>
              <a:t>Haga clic en el icono para agregar un identificador</a:t>
            </a:r>
            <a:endParaRPr lang="es-ES" dirty="0"/>
          </a:p>
        </p:txBody>
      </p:sp>
      <p:sp>
        <p:nvSpPr>
          <p:cNvPr id="13" name="Marcador de posición de imagen 2"/>
          <p:cNvSpPr>
            <a:spLocks noGrp="1"/>
          </p:cNvSpPr>
          <p:nvPr>
            <p:ph type="pic" idx="15" hasCustomPrompt="1"/>
          </p:nvPr>
        </p:nvSpPr>
        <p:spPr>
          <a:xfrm>
            <a:off x="6821527" y="4555786"/>
            <a:ext cx="1179475" cy="484446"/>
          </a:xfrm>
        </p:spPr>
        <p:txBody>
          <a:bodyPr>
            <a:normAutofit/>
          </a:bodyPr>
          <a:lstStyle>
            <a:lvl1pPr marL="0" indent="0">
              <a:buNone/>
              <a:defRPr sz="675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dirty="0" smtClean="0"/>
              <a:t>Haga clic en el icono para agregar un identificador</a:t>
            </a:r>
            <a:endParaRPr lang="es-ES" dirty="0"/>
          </a:p>
        </p:txBody>
      </p:sp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4957" y="-163987"/>
            <a:ext cx="22669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1432" y="4468462"/>
            <a:ext cx="1826235" cy="790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7004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459582"/>
            <a:ext cx="7886700" cy="80843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927505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87834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538843"/>
            <a:ext cx="7886700" cy="729173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503823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61865"/>
            <a:ext cx="7886700" cy="80615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196917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052109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23630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217277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9581"/>
            <a:ext cx="2949178" cy="1083469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57773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88663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273843"/>
            <a:ext cx="5800725" cy="435887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3229348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1"/>
            <a:ext cx="9144000" cy="1622503"/>
          </a:xfrm>
          <a:prstGeom prst="rect">
            <a:avLst/>
          </a:prstGeom>
          <a:solidFill>
            <a:srgbClr val="005D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12" name="Rectángulo 11"/>
          <p:cNvSpPr/>
          <p:nvPr userDrawn="1"/>
        </p:nvSpPr>
        <p:spPr>
          <a:xfrm>
            <a:off x="0" y="4449338"/>
            <a:ext cx="9144000" cy="694163"/>
          </a:xfrm>
          <a:prstGeom prst="rect">
            <a:avLst/>
          </a:prstGeom>
          <a:solidFill>
            <a:srgbClr val="005D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2" name="Título 1"/>
          <p:cNvSpPr>
            <a:spLocks noGrp="1"/>
          </p:cNvSpPr>
          <p:nvPr userDrawn="1">
            <p:ph type="ctrTitle"/>
          </p:nvPr>
        </p:nvSpPr>
        <p:spPr>
          <a:xfrm>
            <a:off x="1143000" y="1747954"/>
            <a:ext cx="6858000" cy="1388429"/>
          </a:xfrm>
        </p:spPr>
        <p:txBody>
          <a:bodyPr anchor="b">
            <a:normAutofit/>
          </a:bodyPr>
          <a:lstStyle>
            <a:lvl1pPr algn="ctr">
              <a:defRPr sz="375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 userDrawn="1">
            <p:ph type="subTitle" idx="1"/>
          </p:nvPr>
        </p:nvSpPr>
        <p:spPr>
          <a:xfrm>
            <a:off x="1143000" y="3136382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 smtClean="0"/>
              <a:t>Haga clic para modificar el estilo de subtítulo del patrón</a:t>
            </a:r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 userDrawn="1"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ES" dirty="0"/>
          </a:p>
        </p:txBody>
      </p:sp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6695" y="-78725"/>
            <a:ext cx="1642083" cy="14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3662" y="551531"/>
            <a:ext cx="1571899" cy="68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245350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851764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221260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414043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8320228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408460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13385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14376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8771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097332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1" y="273843"/>
            <a:ext cx="5800725" cy="435887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29CB7F8-BA11-4D07-A448-91FBD89D14A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4A17912C-6D7B-4C4E-928F-243AC5B35BF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8173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9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535125"/>
            <a:ext cx="7886700" cy="732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EFD45B-CF59-4BD5-A95C-4C0765D5A0A1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094A02-4783-4908-AF1B-5EC17CB65BDE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1" name="Picture 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27814" y="-58454"/>
            <a:ext cx="3316025" cy="66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93924" y="-24224"/>
            <a:ext cx="1626182" cy="703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749232" y="3597965"/>
            <a:ext cx="1964101" cy="199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4621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D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601825"/>
            <a:ext cx="7886700" cy="666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CECE9F-099A-43D2-BB34-6BB0DAD19D34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82D747-5D3E-438A-B2BA-2C8DDAB783D1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0839" y="-83632"/>
            <a:ext cx="3371272" cy="67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66426" y="-18167"/>
            <a:ext cx="1390229" cy="6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6635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9515"/>
            <a:ext cx="9144000" cy="652347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475861"/>
            <a:ext cx="7886700" cy="792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pic>
        <p:nvPicPr>
          <p:cNvPr id="10" name="Picture 8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66626" y="4725098"/>
            <a:ext cx="630540" cy="26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87148" y="4671946"/>
            <a:ext cx="1089953" cy="47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4576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2134207"/>
            <a:ext cx="6858000" cy="979723"/>
          </a:xfrm>
        </p:spPr>
        <p:txBody>
          <a:bodyPr/>
          <a:lstStyle/>
          <a:p>
            <a:r>
              <a:rPr lang="es-MX" dirty="0" smtClean="0"/>
              <a:t>TEXTO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7069" y="-363165"/>
            <a:ext cx="1710277" cy="173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6308" y="3905727"/>
            <a:ext cx="1710277" cy="1734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199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4774168"/>
            <a:ext cx="110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1 de 23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r-4x3">
  <a:themeElements>
    <a:clrScheme name="UCR 1">
      <a:dk1>
        <a:srgbClr val="000000"/>
      </a:dk1>
      <a:lt1>
        <a:sysClr val="window" lastClr="FFFFFF"/>
      </a:lt1>
      <a:dk2>
        <a:srgbClr val="00C0F3"/>
      </a:dk2>
      <a:lt2>
        <a:srgbClr val="FFFFFF"/>
      </a:lt2>
      <a:accent1>
        <a:srgbClr val="80A9BC"/>
      </a:accent1>
      <a:accent2>
        <a:srgbClr val="F37021"/>
      </a:accent2>
      <a:accent3>
        <a:srgbClr val="A5A5A5"/>
      </a:accent3>
      <a:accent4>
        <a:srgbClr val="FFE06A"/>
      </a:accent4>
      <a:accent5>
        <a:srgbClr val="005DA4"/>
      </a:accent5>
      <a:accent6>
        <a:srgbClr val="6DC067"/>
      </a:accent6>
      <a:hlink>
        <a:srgbClr val="1F3864"/>
      </a:hlink>
      <a:folHlink>
        <a:srgbClr val="4A273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lantilla-ucr-4x3.potx" id="{D69A275F-8AD7-4D74-A794-40263B80B836}" vid="{AF1BD1A2-D515-440C-805C-7DD6DEFE4E28}"/>
    </a:ext>
  </a:extLst>
</a:theme>
</file>

<file path=ppt/theme/theme2.xml><?xml version="1.0" encoding="utf-8"?>
<a:theme xmlns:a="http://schemas.openxmlformats.org/drawingml/2006/main" name="Azul UCR formal">
  <a:themeElements>
    <a:clrScheme name="UCR 2">
      <a:dk1>
        <a:srgbClr val="000000"/>
      </a:dk1>
      <a:lt1>
        <a:sysClr val="window" lastClr="FFFFFF"/>
      </a:lt1>
      <a:dk2>
        <a:srgbClr val="005DA4"/>
      </a:dk2>
      <a:lt2>
        <a:srgbClr val="FFFFFF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lantilla-ucr-4x3.potx" id="{D69A275F-8AD7-4D74-A794-40263B80B836}" vid="{DE7E5D50-7789-42DF-B182-7E037B9FD804}"/>
    </a:ext>
  </a:extLst>
</a:theme>
</file>

<file path=ppt/theme/theme3.xml><?xml version="1.0" encoding="utf-8"?>
<a:theme xmlns:a="http://schemas.openxmlformats.org/drawingml/2006/main" name="Azul UCR informal">
  <a:themeElements>
    <a:clrScheme name="UCR 2">
      <a:dk1>
        <a:srgbClr val="000000"/>
      </a:dk1>
      <a:lt1>
        <a:sysClr val="window" lastClr="FFFFFF"/>
      </a:lt1>
      <a:dk2>
        <a:srgbClr val="005DA4"/>
      </a:dk2>
      <a:lt2>
        <a:srgbClr val="FFFFFF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lantilla-ucr-4x3.potx" id="{D69A275F-8AD7-4D74-A794-40263B80B836}" vid="{90F94C1D-3B6E-4B0C-B2CF-5FA67E509C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ucr-4x3</Template>
  <TotalTime>41958</TotalTime>
  <Words>4</Words>
  <Application>Microsoft Office PowerPoint</Application>
  <PresentationFormat>Presentación en pantalla (16:9)</PresentationFormat>
  <Paragraphs>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ucr-4x3</vt:lpstr>
      <vt:lpstr>Azul UCR formal</vt:lpstr>
      <vt:lpstr>Azul UCR informal</vt:lpstr>
      <vt:lpstr>TEXTO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Yurieth</dc:creator>
  <cp:lastModifiedBy>Usuario</cp:lastModifiedBy>
  <cp:revision>1502</cp:revision>
  <dcterms:created xsi:type="dcterms:W3CDTF">2021-06-22T17:22:22Z</dcterms:created>
  <dcterms:modified xsi:type="dcterms:W3CDTF">2021-12-03T21:02:33Z</dcterms:modified>
</cp:coreProperties>
</file>